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方正粗倩简体" panose="03000509000000000000" pitchFamily="65" charset="-122"/>
      <p:regular r:id="rId19"/>
    </p:embeddedFont>
    <p:embeddedFont>
      <p:font typeface="微软雅黑" panose="020B0503020204020204" pitchFamily="34" charset="-122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90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C3289DF-3A47-4C50-BCCF-E17E4D901C19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CDCBFDD-2409-4288-AC9D-AF0617C0A49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65D631C-D561-4BF3-AA42-3C057F90EC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E275E32-C125-403D-B9B7-AB5EE7DEE5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ED03F7A-A375-4D01-8A3A-D207780CDA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DA3E7B-8CDD-462A-B4FD-216890AB39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ADD16-AEAD-4CE0-A77F-C81AFD42D9A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FB6D3-5624-4E82-8B49-0CDFDF0EF9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83709-5F07-4E84-B130-4DEBC6AF511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B6CCB-B4B3-46AA-A364-6EBA181CE2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E8C55-8EF5-48C3-83FD-5ECE8709F0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215C7-5BA1-4A8A-848C-18209B2EEE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1"/>
          <a:stretch>
            <a:fillRect/>
          </a:stretch>
        </p:blipFill>
        <p:spPr bwMode="auto">
          <a:xfrm>
            <a:off x="0" y="901700"/>
            <a:ext cx="91440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:\418\lkq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1"/>
          <a:stretch>
            <a:fillRect/>
          </a:stretch>
        </p:blipFill>
        <p:spPr bwMode="auto">
          <a:xfrm>
            <a:off x="3003550" y="0"/>
            <a:ext cx="61404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418\2JX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32816"/>
          <a:stretch>
            <a:fillRect/>
          </a:stretch>
        </p:blipFill>
        <p:spPr bwMode="auto">
          <a:xfrm>
            <a:off x="4557713" y="0"/>
            <a:ext cx="458628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 userDrawn="1"/>
        </p:nvCxnSpPr>
        <p:spPr>
          <a:xfrm>
            <a:off x="3304855" y="334963"/>
            <a:ext cx="5839145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81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02325E-4E0E-4FBF-9739-EAEA08D6588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2AE6-9E72-422E-8176-AFB4407055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16023-CD23-4087-92A5-6BABA40C5ED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C76E4-9549-4A92-8A28-903918458D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D026A-E667-4024-85FD-7570752CDA8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7A453-AFC2-4859-8025-217507BFF1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990CD-FA2D-4DB6-9815-133B88B7324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13754-522E-4667-BF93-C39305DA07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6DC1B-7543-43C9-AF98-6B87D19C0E8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C35C8-1A4D-43E5-B121-FE0B43721A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53F65-A1CF-491A-AB3D-FFDD705D607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BFEC-8E9B-40CB-AE58-80B764D7F2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E0E48-CF82-4D6F-B41C-A58BD737880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072BA-A678-409C-80AF-084D3D21FF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99EBA3-5325-4BB3-8C52-8CA12F4ED1C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891A779-FA74-4E71-A1EC-A3FEC29F3A6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/>
          <a:stretch>
            <a:fillRect/>
          </a:stretch>
        </p:blipFill>
        <p:spPr bwMode="auto">
          <a:xfrm>
            <a:off x="0" y="828675"/>
            <a:ext cx="9144000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F:\418\lk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81"/>
          <a:stretch>
            <a:fillRect/>
          </a:stretch>
        </p:blipFill>
        <p:spPr bwMode="auto">
          <a:xfrm>
            <a:off x="17463" y="4763"/>
            <a:ext cx="90916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F:\418\2J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-8519"/>
          <a:stretch>
            <a:fillRect/>
          </a:stretch>
        </p:blipFill>
        <p:spPr bwMode="auto">
          <a:xfrm>
            <a:off x="1571625" y="-12700"/>
            <a:ext cx="8366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8"/>
          <a:stretch>
            <a:fillRect/>
          </a:stretch>
        </p:blipFill>
        <p:spPr bwMode="auto">
          <a:xfrm>
            <a:off x="0" y="0"/>
            <a:ext cx="74533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:\418\2J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9"/>
          <a:stretch>
            <a:fillRect/>
          </a:stretch>
        </p:blipFill>
        <p:spPr bwMode="auto">
          <a:xfrm>
            <a:off x="0" y="0"/>
            <a:ext cx="75866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​​ 42"/>
          <p:cNvSpPr>
            <a:spLocks noChangeArrowheads="1"/>
          </p:cNvSpPr>
          <p:nvPr/>
        </p:nvSpPr>
        <p:spPr bwMode="auto">
          <a:xfrm>
            <a:off x="4679950" y="1863725"/>
            <a:ext cx="4151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ower</a:t>
            </a: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oint</a:t>
            </a:r>
            <a:endParaRPr lang="zh-CN" altLang="en-US" sz="540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4" name="TextBox 83"/>
          <p:cNvSpPr txBox="1">
            <a:spLocks noChangeArrowheads="1"/>
          </p:cNvSpPr>
          <p:nvPr/>
        </p:nvSpPr>
        <p:spPr bwMode="auto">
          <a:xfrm>
            <a:off x="6516688" y="4137025"/>
            <a:ext cx="2159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适用于信息科技及相关类别演示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221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1"/>
          <a:stretch>
            <a:fillRect/>
          </a:stretch>
        </p:blipFill>
        <p:spPr bwMode="auto">
          <a:xfrm>
            <a:off x="0" y="901700"/>
            <a:ext cx="91440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F:\418\lk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1"/>
          <a:stretch>
            <a:fillRect/>
          </a:stretch>
        </p:blipFill>
        <p:spPr bwMode="auto">
          <a:xfrm>
            <a:off x="3003550" y="0"/>
            <a:ext cx="61404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8"/>
          <a:stretch>
            <a:fillRect/>
          </a:stretch>
        </p:blipFill>
        <p:spPr bwMode="auto">
          <a:xfrm>
            <a:off x="0" y="0"/>
            <a:ext cx="74533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F:\418\2J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9"/>
          <a:stretch>
            <a:fillRect/>
          </a:stretch>
        </p:blipFill>
        <p:spPr bwMode="auto">
          <a:xfrm>
            <a:off x="0" y="0"/>
            <a:ext cx="75866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:\418\2J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32816"/>
          <a:stretch>
            <a:fillRect/>
          </a:stretch>
        </p:blipFill>
        <p:spPr bwMode="auto">
          <a:xfrm>
            <a:off x="4557713" y="0"/>
            <a:ext cx="458628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前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 言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9" name="矩形​​ 57"/>
          <p:cNvSpPr>
            <a:spLocks noChangeArrowheads="1"/>
          </p:cNvSpPr>
          <p:nvPr/>
        </p:nvSpPr>
        <p:spPr bwMode="auto">
          <a:xfrm>
            <a:off x="933450" y="1347788"/>
            <a:ext cx="554672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是中国第一家精品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稿件制作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304855" y="334963"/>
            <a:ext cx="5839145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81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 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录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83768" y="1203598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368800" y="1214438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TextBox 8"/>
          <p:cNvSpPr txBox="1">
            <a:spLocks noChangeArrowheads="1"/>
          </p:cNvSpPr>
          <p:nvPr/>
        </p:nvSpPr>
        <p:spPr bwMode="auto">
          <a:xfrm>
            <a:off x="2646363" y="1122363"/>
            <a:ext cx="4270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8039" y="1974877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矩形 14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71900" y="1985963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8" name="TextBox 13"/>
          <p:cNvSpPr txBox="1">
            <a:spLocks noChangeArrowheads="1"/>
          </p:cNvSpPr>
          <p:nvPr/>
        </p:nvSpPr>
        <p:spPr bwMode="auto">
          <a:xfrm>
            <a:off x="2051050" y="1893888"/>
            <a:ext cx="415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89483" y="274615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矩形 20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176588" y="2757488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1" name="TextBox 19"/>
          <p:cNvSpPr txBox="1">
            <a:spLocks noChangeArrowheads="1"/>
          </p:cNvSpPr>
          <p:nvPr/>
        </p:nvSpPr>
        <p:spPr bwMode="auto">
          <a:xfrm>
            <a:off x="1455738" y="2663825"/>
            <a:ext cx="409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93755" y="351743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581275" y="3527425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54" name="TextBox 25"/>
          <p:cNvSpPr txBox="1">
            <a:spLocks noChangeArrowheads="1"/>
          </p:cNvSpPr>
          <p:nvPr/>
        </p:nvSpPr>
        <p:spPr bwMode="auto">
          <a:xfrm>
            <a:off x="860425" y="3435350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4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9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483768" y="1203598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368800" y="1214438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646363" y="1122363"/>
            <a:ext cx="4270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888039" y="1974877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771900" y="1985963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051050" y="1893888"/>
            <a:ext cx="415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89483" y="274615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矩形 18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176588" y="2757488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55738" y="2663825"/>
            <a:ext cx="409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3755" y="351743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4" name="矩形 2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581275" y="3527425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860425" y="3435350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4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过 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度 页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19617" y="2391730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306763" y="2401888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85913" y="2309813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21" grpId="0"/>
      <p:bldP spid="22" grpId="0"/>
      <p:bldP spid="26" grpId="0"/>
      <p:bldP spid="27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831087" y="1494521"/>
            <a:ext cx="6261193" cy="1968600"/>
            <a:chOff x="831087" y="1494521"/>
            <a:chExt cx="6261193" cy="1968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831087" y="1494521"/>
              <a:ext cx="6261193" cy="19686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618373" y="2376372"/>
              <a:ext cx="263272" cy="339394"/>
              <a:chOff x="2245797" y="2575829"/>
              <a:chExt cx="263272" cy="3393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燕尾形 35"/>
              <p:cNvSpPr/>
              <p:nvPr/>
            </p:nvSpPr>
            <p:spPr>
              <a:xfrm>
                <a:off x="2245797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燕尾形 36"/>
              <p:cNvSpPr/>
              <p:nvPr/>
            </p:nvSpPr>
            <p:spPr>
              <a:xfrm>
                <a:off x="2342863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004048" y="2376372"/>
              <a:ext cx="263272" cy="339394"/>
              <a:chOff x="2245797" y="2575829"/>
              <a:chExt cx="263272" cy="3393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燕尾形 41"/>
              <p:cNvSpPr/>
              <p:nvPr/>
            </p:nvSpPr>
            <p:spPr>
              <a:xfrm>
                <a:off x="2245797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" name="燕尾形 42"/>
              <p:cNvSpPr/>
              <p:nvPr/>
            </p:nvSpPr>
            <p:spPr>
              <a:xfrm>
                <a:off x="2342863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89025" y="2047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089025" y="2376488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089025" y="2757488"/>
            <a:ext cx="12620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322638" y="2058988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322638" y="2387600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322638" y="2768600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1476" y="1282426"/>
            <a:ext cx="2520280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54375" y="1293813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484813" y="2058988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484813" y="23876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484813" y="27686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" grpId="0"/>
      <p:bldP spid="31" grpId="0"/>
      <p:bldP spid="32" grpId="0"/>
      <p:bldP spid="33" grpId="0"/>
      <p:bldP spid="34" grpId="0"/>
      <p:bldP spid="6" grpId="0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047750" y="1462088"/>
            <a:ext cx="5827713" cy="2527300"/>
          </a:xfrm>
          <a:prstGeom prst="roundRect">
            <a:avLst>
              <a:gd name="adj" fmla="val 363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1476" y="1282426"/>
            <a:ext cx="2520280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3254375" y="1293813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​​ 8"/>
          <p:cNvCxnSpPr/>
          <p:nvPr/>
        </p:nvCxnSpPr>
        <p:spPr>
          <a:xfrm flipV="1">
            <a:off x="255428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 9"/>
          <p:cNvCxnSpPr/>
          <p:nvPr/>
        </p:nvCxnSpPr>
        <p:spPr>
          <a:xfrm flipV="1">
            <a:off x="376713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​​ 10"/>
          <p:cNvCxnSpPr/>
          <p:nvPr/>
        </p:nvCxnSpPr>
        <p:spPr>
          <a:xfrm flipV="1">
            <a:off x="497363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​​ 11"/>
          <p:cNvCxnSpPr/>
          <p:nvPr/>
        </p:nvCxnSpPr>
        <p:spPr>
          <a:xfrm flipV="1">
            <a:off x="6208713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ne 8"/>
          <p:cNvSpPr>
            <a:spLocks noChangeShapeType="1"/>
          </p:cNvSpPr>
          <p:nvPr/>
        </p:nvSpPr>
        <p:spPr bwMode="auto">
          <a:xfrm flipH="1">
            <a:off x="1289050" y="1763713"/>
            <a:ext cx="12700" cy="176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71" name="组合 13"/>
          <p:cNvGrpSpPr/>
          <p:nvPr/>
        </p:nvGrpSpPr>
        <p:grpSpPr bwMode="auto">
          <a:xfrm>
            <a:off x="1457325" y="3600450"/>
            <a:ext cx="4654550" cy="304800"/>
            <a:chOff x="2119313" y="3688408"/>
            <a:chExt cx="4654550" cy="304800"/>
          </a:xfrm>
        </p:grpSpPr>
        <p:sp>
          <p:nvSpPr>
            <p:cNvPr id="15386" name="Text Box 9"/>
            <p:cNvSpPr txBox="1">
              <a:spLocks noChangeArrowheads="1"/>
            </p:cNvSpPr>
            <p:nvPr/>
          </p:nvSpPr>
          <p:spPr bwMode="auto">
            <a:xfrm>
              <a:off x="2119313" y="3688408"/>
              <a:ext cx="9445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5387" name="Text Box 9"/>
            <p:cNvSpPr txBox="1">
              <a:spLocks noChangeArrowheads="1"/>
            </p:cNvSpPr>
            <p:nvPr/>
          </p:nvSpPr>
          <p:spPr bwMode="auto">
            <a:xfrm>
              <a:off x="3357563" y="3688408"/>
              <a:ext cx="9461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5388" name="Text Box 9"/>
            <p:cNvSpPr txBox="1">
              <a:spLocks noChangeArrowheads="1"/>
            </p:cNvSpPr>
            <p:nvPr/>
          </p:nvSpPr>
          <p:spPr bwMode="auto">
            <a:xfrm>
              <a:off x="4600575" y="3688408"/>
              <a:ext cx="944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5389" name="Text Box 9"/>
            <p:cNvSpPr txBox="1">
              <a:spLocks noChangeArrowheads="1"/>
            </p:cNvSpPr>
            <p:nvPr/>
          </p:nvSpPr>
          <p:spPr bwMode="auto">
            <a:xfrm>
              <a:off x="5829300" y="3688408"/>
              <a:ext cx="944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593850" y="2484438"/>
            <a:ext cx="287338" cy="1027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35163" y="2720975"/>
            <a:ext cx="287337" cy="790575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8925" y="2863850"/>
            <a:ext cx="287338" cy="647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68650" y="2217738"/>
            <a:ext cx="288925" cy="1293812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92563" y="2371725"/>
            <a:ext cx="288925" cy="1139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33875" y="2000250"/>
            <a:ext cx="288925" cy="15113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99075" y="2484438"/>
            <a:ext cx="287338" cy="1027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40388" y="2720975"/>
            <a:ext cx="287337" cy="790575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 rot="-5400000">
            <a:off x="3984626" y="811212"/>
            <a:ext cx="0" cy="540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93925" y="4076700"/>
            <a:ext cx="287338" cy="214313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78363" y="4092575"/>
            <a:ext cx="287337" cy="180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 bwMode="auto">
          <a:xfrm>
            <a:off x="2505075" y="4029075"/>
            <a:ext cx="3027363" cy="307975"/>
            <a:chOff x="3179763" y="4383088"/>
            <a:chExt cx="3027362" cy="307975"/>
          </a:xfrm>
        </p:grpSpPr>
        <p:sp>
          <p:nvSpPr>
            <p:cNvPr id="15384" name="TextBox 30"/>
            <p:cNvSpPr txBox="1">
              <a:spLocks noChangeArrowheads="1"/>
            </p:cNvSpPr>
            <p:nvPr/>
          </p:nvSpPr>
          <p:spPr bwMode="auto">
            <a:xfrm>
              <a:off x="3179763" y="4383088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5" name="TextBox 31"/>
            <p:cNvSpPr txBox="1">
              <a:spLocks noChangeArrowheads="1"/>
            </p:cNvSpPr>
            <p:nvPr/>
          </p:nvSpPr>
          <p:spPr bwMode="auto">
            <a:xfrm>
              <a:off x="5664200" y="4383088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7544" y="1455626"/>
            <a:ext cx="6560730" cy="2232248"/>
            <a:chOff x="603558" y="1455626"/>
            <a:chExt cx="6560730" cy="22322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4283968" y="1455626"/>
              <a:ext cx="2880320" cy="2232248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075" name="Picture 3" descr="F:\418\communication2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58" y="1455626"/>
              <a:ext cx="3968442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​​ 2"/>
          <p:cNvSpPr/>
          <p:nvPr/>
        </p:nvSpPr>
        <p:spPr bwMode="auto">
          <a:xfrm>
            <a:off x="4495800" y="1473200"/>
            <a:ext cx="2455863" cy="2160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 spc="-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/>
          <a:stretch>
            <a:fillRect/>
          </a:stretch>
        </p:blipFill>
        <p:spPr bwMode="auto">
          <a:xfrm>
            <a:off x="0" y="828675"/>
            <a:ext cx="9144000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 descr="F:\418\lk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81"/>
          <a:stretch>
            <a:fillRect/>
          </a:stretch>
        </p:blipFill>
        <p:spPr bwMode="auto">
          <a:xfrm>
            <a:off x="17463" y="4763"/>
            <a:ext cx="90916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F:\418\2J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-8519"/>
          <a:stretch>
            <a:fillRect/>
          </a:stretch>
        </p:blipFill>
        <p:spPr bwMode="auto">
          <a:xfrm>
            <a:off x="1571625" y="-12700"/>
            <a:ext cx="8366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8"/>
          <a:stretch>
            <a:fillRect/>
          </a:stretch>
        </p:blipFill>
        <p:spPr bwMode="auto">
          <a:xfrm>
            <a:off x="0" y="0"/>
            <a:ext cx="74533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:\418\2J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9"/>
          <a:stretch>
            <a:fillRect/>
          </a:stretch>
        </p:blipFill>
        <p:spPr bwMode="auto">
          <a:xfrm>
            <a:off x="0" y="0"/>
            <a:ext cx="75866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​​ 42"/>
          <p:cNvSpPr>
            <a:spLocks noChangeArrowheads="1"/>
          </p:cNvSpPr>
          <p:nvPr/>
        </p:nvSpPr>
        <p:spPr bwMode="auto">
          <a:xfrm>
            <a:off x="5508625" y="1857375"/>
            <a:ext cx="2676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T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hanks</a:t>
            </a:r>
            <a:endParaRPr lang="zh-CN" altLang="en-US" sz="540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13" name="矩形​​ 38"/>
          <p:cNvSpPr>
            <a:spLocks noChangeArrowheads="1"/>
          </p:cNvSpPr>
          <p:nvPr/>
        </p:nvSpPr>
        <p:spPr bwMode="auto">
          <a:xfrm>
            <a:off x="5796136" y="2549972"/>
            <a:ext cx="3170554" cy="463012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谢谢观看</a:t>
            </a:r>
            <a:endParaRPr lang="en-US" altLang="zh-CN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WPS 演示</Application>
  <PresentationFormat>全屏显示(16:9)</PresentationFormat>
  <Paragraphs>96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方正粗倩简体</vt:lpstr>
      <vt:lpstr>方正综艺简体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16</cp:revision>
  <dcterms:created xsi:type="dcterms:W3CDTF">2011-05-03T03:05:00Z</dcterms:created>
  <dcterms:modified xsi:type="dcterms:W3CDTF">2018-08-28T08:34:04Z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